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903" r:id="rId2"/>
  </p:sld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-49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A121C-0B28-41F0-BB73-BFE52CA852A1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BF922-05BD-4000-B58E-B2E859AB131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96F07-AE5F-4034-8F94-5E9F101E46C8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3A26E-9C5B-48AB-803A-785F1C3A3B3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8681A-A3EC-4C31-A49A-C7F3EEDAF712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358C1-6148-419C-BA3E-6875D7A6BFF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7305E-3C9C-4FE8-A208-AC1E223EF638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75714-7BDA-4B3B-B8BE-8BD5ABE8AA0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C2AC2-7E1A-49D1-8ED5-A7601720991D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D0902-4B29-418D-9EE2-67765AF396D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3D6D2-E8DA-4633-BC86-0E8F98CA33A4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D04BF-7BD9-4B10-9269-046998E6DE3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77C62-AE57-43DD-A14D-0F9CFCBF02AA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118E7-8E69-4FC4-B6FC-AD8F88BEE5E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81AD5-E394-47B3-AA5E-A7316C835399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13396-6649-493F-9B57-9EA8BE0DCC5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98E4F-822B-4306-B94F-8DADA030A3FB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FE91A-D676-4861-AE1F-08E69077A2B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408CB-7A69-44EA-8D6B-D5758D0FE718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136E8-B43A-4E34-AFF0-74E81B54FF6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5F1C-B1AA-4FCE-9069-508F1274C0D2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DC032-7F83-4ABF-ADB8-175FE3E5A4C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D7FE2-D57D-4FA8-AF5C-918719CCD0C2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B7B95-A995-4D8C-BFA3-0FE3DA9B55F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B5910-DE6A-4985-8094-6CB4BFDEB597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1EA15-A372-42CB-9B49-F18AC4B6E97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F830F-A6C3-4ED5-934C-B05719B3E965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ECC18-0C36-42BE-B19A-9DE148E441F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C572E-46DB-4018-99B0-7D277A86C5B9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D7CCB-C954-4CD9-977C-1A36A6CA0A3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3730F-315B-4D4D-8395-40735659163D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EB7D8-FAA5-4184-9100-415CD9DF962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505DB-6864-4664-BD04-698BA274B99E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A58A-4DF0-43F4-86B4-0B0947133DD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7E36D-55D5-4984-95E2-75BB1130A0DE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BFEA4-C6BE-454C-984D-125127586CE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7F27C-3003-4FE7-B7EE-8283654C8BF6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0CFC-F15B-44EB-A117-AFBD076D20A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3F6D8-FC7B-4957-8C9E-5D25F0708A00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8352C-D1BF-4D0E-B3BB-8C62C435E3A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19ECF-A8DC-4DE0-B88E-890899085D96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D66A7-EAFF-4279-B008-6BCAB14402A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731E0-777F-4006-8780-F1D821A24E94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8A18A-FA58-486B-AC94-4F688FEF6C1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AFA11-8EC9-4D84-94B5-C11A3FEBE03D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75012-643B-4337-BAFE-7CDD2D91733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07024-B6A5-487B-AE4A-70E7810D3CD3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8E33B-1FFB-4721-8988-6FAB401EDA4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44C8D-B818-4E40-AC1E-531A6DA2287D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46D8A-0FB2-4B8D-ADF3-E03238AEF19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875E-7072-43A9-A51C-995906A0E707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9782-7D6A-4C7D-8476-E3392EBFF09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850EC-9E8D-4022-8E70-C946E1953805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8225A-75C5-49F7-93FB-D3517792F5C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4455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4550" y="1828800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A8B485-27C1-49DD-B0A1-7F6DF1A6ED8F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69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3CE84F-3697-43DC-8D93-0B143D0A32E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29" r:id="rId2"/>
    <p:sldLayoutId id="2147483928" r:id="rId3"/>
    <p:sldLayoutId id="2147483927" r:id="rId4"/>
    <p:sldLayoutId id="2147483926" r:id="rId5"/>
    <p:sldLayoutId id="2147483925" r:id="rId6"/>
    <p:sldLayoutId id="2147483924" r:id="rId7"/>
    <p:sldLayoutId id="2147483923" r:id="rId8"/>
    <p:sldLayoutId id="2147483922" r:id="rId9"/>
    <p:sldLayoutId id="2147483921" r:id="rId10"/>
    <p:sldLayoutId id="2147483920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3334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35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36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37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38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39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40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41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42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43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44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45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3315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5454"/>
            <a:chExt cx="1952625" cy="5678297"/>
          </a:xfrm>
        </p:grpSpPr>
        <p:sp>
          <p:nvSpPr>
            <p:cNvPr id="13322" name="Freeform 27"/>
            <p:cNvSpPr>
              <a:spLocks/>
            </p:cNvSpPr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3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4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5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6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7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8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29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30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31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32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333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317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331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606B43-AFA8-4685-81FB-B010FD7CC2B5}" type="datetime1">
              <a:rPr lang="en-US"/>
              <a:pPr>
                <a:defRPr/>
              </a:pPr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E672D4-F279-40AE-A0D8-A7FAB2EBF2A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</p:sldLayoutIdLst>
  <p:hf sldNum="0"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400" cy="2262188"/>
          </a:xfrm>
        </p:spPr>
        <p:txBody>
          <a:bodyPr/>
          <a:lstStyle/>
          <a:p>
            <a:r>
              <a:rPr lang="it-IT" smtClean="0"/>
              <a:t>Progetto «iniziamo con il piede giusto»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89213" y="4776788"/>
            <a:ext cx="8915400" cy="1127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b="1" dirty="0"/>
              <a:t>Bando 10/2015 Fondazione della Comunità Comasca</a:t>
            </a:r>
            <a:endParaRPr lang="it-IT" dirty="0"/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/>
          </a:p>
        </p:txBody>
      </p:sp>
      <p:pic>
        <p:nvPicPr>
          <p:cNvPr id="30723" name="Picture 2" descr="MEET_logosingolo_Gen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9963" y="5208588"/>
            <a:ext cx="2141537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Line 1"/>
          <p:cNvSpPr>
            <a:spLocks noChangeShapeType="1"/>
          </p:cNvSpPr>
          <p:nvPr/>
        </p:nvSpPr>
        <p:spPr bwMode="auto">
          <a:xfrm>
            <a:off x="1336675" y="630238"/>
            <a:ext cx="4953000" cy="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>
              <a:latin typeface="Century Gothic" pitchFamily="34" charset="0"/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2239963" y="1406525"/>
            <a:ext cx="85788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269875" algn="l"/>
                <a:tab pos="355600" algn="l"/>
              </a:tabLst>
            </a:pPr>
            <a:r>
              <a:rPr lang="it-IT" altLang="it-IT" sz="2000" b="1">
                <a:solidFill>
                  <a:srgbClr val="FF0000"/>
                </a:solidFill>
                <a:latin typeface="Century Gothic" pitchFamily="34" charset="0"/>
                <a:cs typeface="Times New Roman" pitchFamily="18" charset="0"/>
              </a:rPr>
              <a:t>M.E.E.T. Metodologie ed Esperienze per l’Evoluzione e la Transizione</a:t>
            </a:r>
            <a:endParaRPr lang="it-IT" altLang="it-IT" sz="2000" b="1">
              <a:latin typeface="Century Gothic" pitchFamily="34" charset="0"/>
            </a:endParaRPr>
          </a:p>
          <a:p>
            <a:pPr eaLnBrk="0" hangingPunct="0">
              <a:tabLst>
                <a:tab pos="269875" algn="l"/>
                <a:tab pos="355600" algn="l"/>
              </a:tabLst>
            </a:pPr>
            <a:r>
              <a:rPr lang="it-IT" altLang="it-IT" sz="1200" b="1">
                <a:solidFill>
                  <a:srgbClr val="FF0000"/>
                </a:solidFill>
                <a:latin typeface="Century Gothic" pitchFamily="34" charset="0"/>
                <a:cs typeface="Times New Roman" pitchFamily="18" charset="0"/>
              </a:rPr>
              <a:t>Associazione per lo sviluppo, l’orientamento e la valorizzazione delle risorse umane</a:t>
            </a:r>
            <a:r>
              <a:rPr lang="it-IT" altLang="it-IT" sz="1200" b="1"/>
              <a:t/>
            </a:r>
            <a:br>
              <a:rPr lang="it-IT" altLang="it-IT" sz="1200" b="1"/>
            </a:br>
            <a:r>
              <a:rPr lang="it-IT" altLang="it-IT" sz="1200" b="1">
                <a:solidFill>
                  <a:srgbClr val="FF0000"/>
                </a:solidFill>
              </a:rPr>
              <a:t>www.meetorienta.com</a:t>
            </a:r>
          </a:p>
        </p:txBody>
      </p:sp>
      <p:pic>
        <p:nvPicPr>
          <p:cNvPr id="30727" name="Immagin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16975" y="5454650"/>
            <a:ext cx="11049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Immagin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46625" y="5600700"/>
            <a:ext cx="3203575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it-IT" smtClean="0"/>
              <a:t>Chi siamo?</a:t>
            </a:r>
          </a:p>
        </p:txBody>
      </p:sp>
      <p:sp>
        <p:nvSpPr>
          <p:cNvPr id="31746" name="Segnaposto contenuto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it-IT" sz="2000" b="1" smtClean="0"/>
              <a:t>Luca Monti</a:t>
            </a:r>
            <a:r>
              <a:rPr lang="it-IT" sz="2000" smtClean="0"/>
              <a:t>: coordinatore del progetto, presidente Meet</a:t>
            </a:r>
          </a:p>
          <a:p>
            <a:r>
              <a:rPr lang="it-IT" sz="2000" b="1" smtClean="0"/>
              <a:t>Alice Aceto</a:t>
            </a:r>
            <a:r>
              <a:rPr lang="it-IT" sz="2000" smtClean="0"/>
              <a:t>: educatore coach per il progetto, socia Meet</a:t>
            </a:r>
          </a:p>
          <a:p>
            <a:r>
              <a:rPr lang="it-IT" sz="2000" b="1" smtClean="0"/>
              <a:t>Mascia Bianchi</a:t>
            </a:r>
            <a:r>
              <a:rPr lang="it-IT" sz="2000" smtClean="0"/>
              <a:t>: community raiser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it-IT" smtClean="0"/>
              <a:t>Gli obiettivi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MACROOBIETTIVO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favorire l’inclusione sociale nelle classi e ridurre la dispersione scolastica.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NELLO SPECIFICO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l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avorare sullo spirito di gruppo delle classi del primo biennio delle scuole secondarie di secondo grado: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Valorizzare il singolo e il suo rapporto con i compagni.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Attivare progetti di educazione inclusiva.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Valorizzare le risorse della comunità per assistere studenti con difficoltà, con attenzione agli studenti che hanno cambiato scuola.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it-IT" smtClean="0"/>
              <a:t>Le attività dell’educatore coach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97100" y="1719263"/>
            <a:ext cx="9307513" cy="4530725"/>
          </a:xfrm>
        </p:spPr>
        <p:txBody>
          <a:bodyPr rtlCol="0"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SPORTELLO DI ACCOGLIENZA </a:t>
            </a:r>
            <a:r>
              <a:rPr lang="it-IT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MIRATA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ha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finalità di ridurre la dispersione scolastica legata all’abbandono da parte di quegli studenti che presentano un disagio dovuto: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-alla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scelta di un percorso di studi non adeguato alle loro competenze e aspettative;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-a problematiche di altra origine che ostacolano il normale svolgimento del percorso formativo.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servizio di accoglienza prevedrà: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uno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sportello di accoglienza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al fine di intercettare il disagio e indirizzare lo studente e le famiglie ai servizi adeguati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predisposizione di un percorso individualizzato;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invio eventuale al servizio di </a:t>
            </a:r>
            <a:r>
              <a:rPr lang="it-IT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riorientamento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(Progetto finanziato della Rete Provinciale, Dott.ssa Bassanini);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presa in carico dello studente e l’elaborazione di un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percorso personalizzato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che permetta di affrontare il disagio durante l’anno scolastico “potenzialmente perso o a rischio” e per l’eventuale preparazione all’indirizzo di studi che si è scelto per l’anno successivo;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realizzazione di attività di aiuto da parte di esperti sulla base delle specifiche esigenze rilevate nella fase di definizione del percorso.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it-IT" smtClean="0"/>
              <a:t>Le attività dell’educatore coach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ATTIVITA’ DI TEAM BUILDING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Dopo una prima fase di conoscenza e osservazione, al fine di permettere l’emersione della complessità e del clima di classe, verranno proposte attività di gruppo mirate a favorire l’adeguata consapevolezza e partecipazione alla realtà scolastica e al gruppo classe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b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Il tutto sarà perseguito favorendo metodologie di lavoro che rendano la classe una squadra (cooperative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learning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peer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peer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attività esperienziali di gruppo, ecc.).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it-IT" smtClean="0"/>
              <a:t>Le attività dell’educatore coach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06638" y="2133600"/>
            <a:ext cx="9402762" cy="4321175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ATTIVITA’ SPECIALISTICHE: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Spazio Meta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è uno spazio di </a:t>
            </a:r>
            <a:r>
              <a:rPr lang="it-I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negoziazione di senso tra gli alunni e i docenti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rispetto ai ruoli assunti da ognuno e alle reciproche aspettative. Gli obiettivi sono quelli di creare una maggior reciprocità tra docenti e alunni e di aumentare la motivazione e l’adesione dei ragazzi alle proprie scelte formative (Dott.ssa Odilia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Rotunno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psicologa e socia di MEET, progetto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Scholè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Studenti stranieri: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laddove ne emergesse la necessità, si propone di implementare attività di integrazione e mediazione culturale nelle classi, con la partecipazione di professionisti che promuovano l’inclusione dei ragazzi stranieri e della diversità all’interno dell’istituto (mediatori culturali, psicologi, educatore coach, ecc.);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o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it-IT" smtClean="0"/>
              <a:t>Il ruolo delle famiglie</a:t>
            </a:r>
          </a:p>
        </p:txBody>
      </p:sp>
      <p:sp>
        <p:nvSpPr>
          <p:cNvPr id="36866" name="Segnaposto contenuto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it-IT" smtClean="0"/>
              <a:t>Essere partecipi e attivi della formazione dei ragazzi</a:t>
            </a:r>
          </a:p>
          <a:p>
            <a:r>
              <a:rPr lang="it-IT" smtClean="0"/>
              <a:t>Prendere parte alle attività scolastiche</a:t>
            </a:r>
          </a:p>
          <a:p>
            <a:r>
              <a:rPr lang="it-IT" smtClean="0"/>
              <a:t>Supportare i ragazzi nella globalità dei bisogni di crescita</a:t>
            </a:r>
          </a:p>
          <a:p>
            <a:r>
              <a:rPr lang="it-IT" smtClean="0"/>
              <a:t>Segnalare esigenze, idee e proposte da sviluppare nel corso dei due anni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endParaRPr lang="it-IT" smtClean="0"/>
          </a:p>
        </p:txBody>
      </p:sp>
      <p:sp>
        <p:nvSpPr>
          <p:cNvPr id="37890" name="Segnaposto contenuto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 algn="ctr"/>
            <a:r>
              <a:rPr lang="it-IT" sz="2800" b="1" smtClean="0"/>
              <a:t>Grazie della partecipazione!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Fil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Organico</Template>
  <TotalTime>30</TotalTime>
  <Words>501</Words>
  <Application>Microsoft Office PowerPoint</Application>
  <PresentationFormat>Personalizzato</PresentationFormat>
  <Paragraphs>41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Modello struttura</vt:lpstr>
      </vt:variant>
      <vt:variant>
        <vt:i4>18</vt:i4>
      </vt:variant>
      <vt:variant>
        <vt:lpstr>Titoli diapositive</vt:lpstr>
      </vt:variant>
      <vt:variant>
        <vt:i4>8</vt:i4>
      </vt:variant>
    </vt:vector>
  </HeadingPairs>
  <TitlesOfParts>
    <vt:vector size="34" baseType="lpstr">
      <vt:lpstr>Calibri</vt:lpstr>
      <vt:lpstr>Arial</vt:lpstr>
      <vt:lpstr>Calibri Light</vt:lpstr>
      <vt:lpstr>Wingdings 2</vt:lpstr>
      <vt:lpstr>Century Gothic</vt:lpstr>
      <vt:lpstr>Wingdings 3</vt:lpstr>
      <vt:lpstr>Times New Roman</vt:lpstr>
      <vt:lpstr>Wingdings</vt:lpstr>
      <vt:lpstr>HDOfficeLightV0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Progetto «iniziamo con il piede giusto»</vt:lpstr>
      <vt:lpstr>Chi siamo?</vt:lpstr>
      <vt:lpstr>Gli obiettivi </vt:lpstr>
      <vt:lpstr>Le attività dell’educatore coach</vt:lpstr>
      <vt:lpstr>Le attività dell’educatore coach</vt:lpstr>
      <vt:lpstr>Le attività dell’educatore coach</vt:lpstr>
      <vt:lpstr>Il ruolo delle famiglie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«iniziamo con il piede giusto»</dc:title>
  <dc:creator>Alice</dc:creator>
  <cp:lastModifiedBy>MEET</cp:lastModifiedBy>
  <cp:revision>4</cp:revision>
  <dcterms:created xsi:type="dcterms:W3CDTF">2016-11-11T10:58:01Z</dcterms:created>
  <dcterms:modified xsi:type="dcterms:W3CDTF">2016-11-11T17:04:19Z</dcterms:modified>
</cp:coreProperties>
</file>